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e0441d0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e0441d0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e0098ba2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e0098ba2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e0098ba2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e0098ba2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e0098ba23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e0098ba23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e0098ba2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e0098ba2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0441d00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e0441d00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e0441d00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e0441d00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825038" y="3341715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905744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 rot="5400000">
            <a:off x="3086160" y="-878900"/>
            <a:ext cx="30174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75" spcFirstLastPara="1" rIns="34275" wrap="square" tIns="0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showMasterSp="0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2"/>
          <p:cNvSpPr txBox="1"/>
          <p:nvPr>
            <p:ph type="title"/>
          </p:nvPr>
        </p:nvSpPr>
        <p:spPr>
          <a:xfrm rot="5400000">
            <a:off x="5370450" y="1484383"/>
            <a:ext cx="43182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" type="body"/>
          </p:nvPr>
        </p:nvSpPr>
        <p:spPr>
          <a:xfrm rot="5400000">
            <a:off x="1369875" y="-430217"/>
            <a:ext cx="43182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4275" spcFirstLastPara="1" rIns="34275" wrap="square" tIns="0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2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b="0"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822960" y="3339846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4"/>
          <p:cNvCxnSpPr/>
          <p:nvPr/>
        </p:nvCxnSpPr>
        <p:spPr>
          <a:xfrm>
            <a:off x="905744" y="3257550"/>
            <a:ext cx="74067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822959" y="1384300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663440" y="1384301"/>
            <a:ext cx="37032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822960" y="1384539"/>
            <a:ext cx="37032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822960" y="1936750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3" type="body"/>
          </p:nvPr>
        </p:nvSpPr>
        <p:spPr>
          <a:xfrm>
            <a:off x="4663440" y="1384539"/>
            <a:ext cx="37032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0" sz="15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50" name="Google Shape;50;p6"/>
          <p:cNvSpPr txBox="1"/>
          <p:nvPr>
            <p:ph idx="4" type="body"/>
          </p:nvPr>
        </p:nvSpPr>
        <p:spPr>
          <a:xfrm>
            <a:off x="4663440" y="1936750"/>
            <a:ext cx="3703200" cy="25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11" y="475073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showMasterSp="0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2" y="0"/>
            <a:ext cx="30381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3030053" y="0"/>
            <a:ext cx="48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9"/>
          <p:cNvSpPr txBox="1"/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600450" y="548640"/>
            <a:ext cx="48693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400"/>
              <a:buChar char=" "/>
              <a:defRPr/>
            </a:lvl1pPr>
            <a:lvl2pPr indent="-3175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342900" y="2194560"/>
            <a:ext cx="2400300" cy="25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349134" y="4844839"/>
            <a:ext cx="196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600450" y="4844839"/>
            <a:ext cx="3486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showMasterSp="0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3714750"/>
            <a:ext cx="9141600" cy="14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1" y="3686307"/>
            <a:ext cx="9141600" cy="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 txBox="1"/>
          <p:nvPr>
            <p:ph type="title"/>
          </p:nvPr>
        </p:nvSpPr>
        <p:spPr>
          <a:xfrm>
            <a:off x="822960" y="3806190"/>
            <a:ext cx="75849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b="0" sz="27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0"/>
          <p:cNvSpPr/>
          <p:nvPr>
            <p:ph idx="2" type="pic"/>
          </p:nvPr>
        </p:nvSpPr>
        <p:spPr>
          <a:xfrm>
            <a:off x="11" y="0"/>
            <a:ext cx="9144000" cy="3686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34275" lIns="342900" spcFirstLastPara="1" rIns="0" wrap="square" tIns="3429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b="0" i="0" sz="2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1" type="body"/>
          </p:nvPr>
        </p:nvSpPr>
        <p:spPr>
          <a:xfrm>
            <a:off x="822960" y="4430267"/>
            <a:ext cx="75849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80" name="Google Shape;80;p10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4750737"/>
            <a:ext cx="9144000" cy="4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b="0" i="0" sz="3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238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822960" y="4844839"/>
            <a:ext cx="185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2764639" y="4844839"/>
            <a:ext cx="3617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7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7425343" y="4844839"/>
            <a:ext cx="98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895149" y="1303384"/>
            <a:ext cx="74751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Safety System</a:t>
            </a:r>
            <a:endParaRPr/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825038" y="3341715"/>
            <a:ext cx="7543800" cy="857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rPr lang="en"/>
              <a:t>Matthew Tong -ICS2O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Project</a:t>
            </a:r>
            <a:endParaRPr/>
          </a:p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42900" lvl="0" marL="457200" rtl="0" algn="l">
              <a:spcBef>
                <a:spcPts val="9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Provide a low cost solution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Demonstrate the capability of these low cost solutions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Make a fully modular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Create new possibilities with these types of systems, so that they can do more with a small amount of resources needed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822960" y="3806190"/>
            <a:ext cx="7584900" cy="6171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Car</a:t>
            </a:r>
            <a:endParaRPr/>
          </a:p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822960" y="4430267"/>
            <a:ext cx="7584900" cy="445800"/>
          </a:xfrm>
          <a:prstGeom prst="rect">
            <a:avLst/>
          </a:prstGeom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An overall View</a:t>
            </a:r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475" y="0"/>
            <a:ext cx="4668526" cy="35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 txBox="1"/>
          <p:nvPr/>
        </p:nvSpPr>
        <p:spPr>
          <a:xfrm>
            <a:off x="66425" y="94900"/>
            <a:ext cx="4270500" cy="35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Battery Powered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Controlled by Raspberry Pi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Based off of LEGO Technic Car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But can run on any DC motor with positive and negative leads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Uses various sensors to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perform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constant checks for safety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Has auditory, visual, and physical feedback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Fully modular and controllable to different needs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822960" y="3806190"/>
            <a:ext cx="7584900" cy="6171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Sensors (Environmental Input)</a:t>
            </a:r>
            <a:endParaRPr/>
          </a:p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822960" y="4430267"/>
            <a:ext cx="7584900" cy="445800"/>
          </a:xfrm>
          <a:prstGeom prst="rect">
            <a:avLst/>
          </a:prstGeom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Ultrasonic, IMU, PhotoResistor</a:t>
            </a:r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475" y="0"/>
            <a:ext cx="4668526" cy="350139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56950" y="56950"/>
            <a:ext cx="43464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Ultrasonic Sensor to measure distances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SenseHAT IMU to measure incline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Photoresistor to enhance user feedback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475" y="848174"/>
            <a:ext cx="1173000" cy="15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0" y="848175"/>
            <a:ext cx="3449526" cy="25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822960" y="3806190"/>
            <a:ext cx="7584900" cy="6171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</a:t>
            </a:r>
            <a:endParaRPr/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822960" y="4430267"/>
            <a:ext cx="7584900" cy="445800"/>
          </a:xfrm>
          <a:prstGeom prst="rect">
            <a:avLst/>
          </a:prstGeom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SenseHAT LED Matrix, Buzzer, Power Interrupt</a:t>
            </a:r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475" y="0"/>
            <a:ext cx="4668516" cy="350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4170674" cy="312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822960" y="3806190"/>
            <a:ext cx="7584900" cy="617100"/>
          </a:xfrm>
          <a:prstGeom prst="rect">
            <a:avLst/>
          </a:prstGeom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Input</a:t>
            </a:r>
            <a:endParaRPr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822960" y="4430267"/>
            <a:ext cx="7584900" cy="445800"/>
          </a:xfrm>
          <a:prstGeom prst="rect">
            <a:avLst/>
          </a:prstGeom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/>
              <a:t>SenseHAT Joystick, Remote Controller</a:t>
            </a:r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475" y="0"/>
            <a:ext cx="4668516" cy="3501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170675" cy="312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 Difficulties</a:t>
            </a:r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Power system: Finding the Right solution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Ultrasonic: Resistance and Circuit</a:t>
            </a:r>
            <a:endParaRPr/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448650"/>
            <a:ext cx="4023198" cy="301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Implementation</a:t>
            </a:r>
            <a:endParaRPr/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Uplink to AWS Rekognition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Utilize Cloud computing to run heavier programs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intricate display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Remote reset button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Longer range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613" y="13842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098" y="3076575"/>
            <a:ext cx="2901201" cy="13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